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lundi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8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septembre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950" y="2224153"/>
            <a:ext cx="5230587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Toonish" pitchFamily="2" charset="0"/>
                <a:ea typeface="Toonish" pitchFamily="2" charset="0"/>
              </a:rPr>
              <a:t>1. Name a few countries where French is an important language</a:t>
            </a:r>
            <a:endParaRPr lang="en-US" sz="24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21288" y="3199533"/>
            <a:ext cx="487031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2. Say hello and goodbye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143" y="3902237"/>
            <a:ext cx="5013257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3. ask for and give names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06773" y="4604941"/>
            <a:ext cx="4899340" cy="892552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600" dirty="0" smtClean="0">
                <a:latin typeface="Toonish" pitchFamily="2" charset="0"/>
                <a:ea typeface="Toonish" pitchFamily="2" charset="0"/>
              </a:rPr>
              <a:t>4. Ask how someone is and respond</a:t>
            </a:r>
            <a:endParaRPr lang="en-US" sz="26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8843" y="5633894"/>
            <a:ext cx="3858988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latin typeface="Toonish" pitchFamily="2" charset="0"/>
                <a:ea typeface="Toonish" pitchFamily="2" charset="0"/>
              </a:rPr>
              <a:t>   5. Count from  1-10</a:t>
            </a:r>
            <a:endParaRPr lang="en-US" sz="28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46428" y="5841072"/>
            <a:ext cx="4545171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latin typeface="Toonish" pitchFamily="2" charset="0"/>
                <a:ea typeface="Toonish" pitchFamily="2" charset="0"/>
              </a:rPr>
              <a:t>   </a:t>
            </a:r>
            <a:r>
              <a:rPr lang="en-US" sz="2400" dirty="0" smtClean="0">
                <a:latin typeface="Toonish" pitchFamily="2" charset="0"/>
                <a:ea typeface="Toonish" pitchFamily="2" charset="0"/>
              </a:rPr>
              <a:t>6. Ask basic Q’s, and follow directions in French</a:t>
            </a:r>
            <a:endParaRPr lang="en-US" sz="24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65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114</cp:revision>
  <dcterms:created xsi:type="dcterms:W3CDTF">2011-09-14T23:22:57Z</dcterms:created>
  <dcterms:modified xsi:type="dcterms:W3CDTF">2014-09-08T12:03:26Z</dcterms:modified>
</cp:coreProperties>
</file>